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roxima Nova"/>
      <p:regular r:id="rId7"/>
      <p:bold r:id="rId8"/>
      <p:italic r:id="rId9"/>
      <p:boldItalic r:id="rId10"/>
    </p:embeddedFont>
    <p:embeddedFont>
      <p:font typeface="Libre Baskerville"/>
      <p:regular r:id="rId11"/>
      <p:bold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Baskerville-regular.fntdata"/><Relationship Id="rId10" Type="http://schemas.openxmlformats.org/officeDocument/2006/relationships/font" Target="fonts/ProximaNova-boldItalic.fntdata"/><Relationship Id="rId13" Type="http://schemas.openxmlformats.org/officeDocument/2006/relationships/font" Target="fonts/LibreBaskerville-italic.fntdata"/><Relationship Id="rId12" Type="http://schemas.openxmlformats.org/officeDocument/2006/relationships/font" Target="fonts/LibreBaskerville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roximaNova-regular.fntdata"/><Relationship Id="rId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Shape 56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946404" y="274320"/>
            <a:ext cx="7269480" cy="994171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Libre Baskerville"/>
              <a:buNone/>
              <a:defRPr b="0" i="0" sz="33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46404" y="1371600"/>
            <a:ext cx="6446519" cy="326350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76200" lvl="0" marL="139700" marR="0" rtl="0" algn="l">
              <a:lnSpc>
                <a:spcPct val="95000"/>
              </a:lnSpc>
              <a:spcBef>
                <a:spcPts val="1100"/>
              </a:spcBef>
              <a:spcAft>
                <a:spcPts val="200"/>
              </a:spcAft>
              <a:buClr>
                <a:schemeClr val="accent1"/>
              </a:buClr>
              <a:buSzPct val="78571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635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2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63500" lvl="2" marL="5461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76200" lvl="3" marL="7493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76200" lvl="4" marL="9652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01600" lvl="5" marL="11938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01600" lvl="6" marL="14224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16510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14300" lvl="8" marL="1879600" marR="0" rtl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b="0" i="0" sz="1100" u="none" cap="none" strike="noStrik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 rot="-5400000">
            <a:off x="8098156" y="748902"/>
            <a:ext cx="142874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 rot="-5400000">
            <a:off x="7469505" y="3034902"/>
            <a:ext cx="268604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69629" y="4629150"/>
            <a:ext cx="685799" cy="445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2700" u="none" cap="none" strike="noStrike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6313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14 at 4.20.21 PM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49" y="76200"/>
            <a:ext cx="4597849" cy="20574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75" y="2225849"/>
            <a:ext cx="2275650" cy="2828924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3" name="Shape 113"/>
          <p:cNvSpPr txBox="1"/>
          <p:nvPr/>
        </p:nvSpPr>
        <p:spPr>
          <a:xfrm>
            <a:off x="289249" y="1685634"/>
            <a:ext cx="2137200" cy="2694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8E1F4"/>
                </a:solidFill>
                <a:latin typeface="Proxima Nova"/>
                <a:ea typeface="Proxima Nova"/>
                <a:cs typeface="Proxima Nova"/>
                <a:sym typeface="Proxima Nova"/>
              </a:rPr>
              <a:t>Pediatric Growth Chart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52610" y="4605346"/>
            <a:ext cx="1581900" cy="3105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8E1F4"/>
                </a:solidFill>
                <a:latin typeface="Proxima Nova"/>
                <a:ea typeface="Proxima Nova"/>
                <a:cs typeface="Proxima Nova"/>
                <a:sym typeface="Proxima Nova"/>
              </a:rPr>
              <a:t>MedSafe</a:t>
            </a:r>
          </a:p>
        </p:txBody>
      </p:sp>
      <p:pic>
        <p:nvPicPr>
          <p:cNvPr descr="Screen Shot 2016-10-14 at 4.39.24 PM.png"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008" y="1955036"/>
            <a:ext cx="4289424" cy="3149546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5153" y="3717750"/>
            <a:ext cx="2275650" cy="138215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2000" y="5850"/>
            <a:ext cx="4289427" cy="2198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pcv2.1.png" id="118" name="Shape 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6275" y="3738325"/>
            <a:ext cx="2224527" cy="134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pcv2.2.png" id="119" name="Shape 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7000" y="2199450"/>
            <a:ext cx="4224151" cy="282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080762" y="4284850"/>
            <a:ext cx="2523000" cy="3672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8E1F4"/>
                </a:solidFill>
                <a:latin typeface="Proxima Nova"/>
                <a:ea typeface="Proxima Nova"/>
                <a:cs typeface="Proxima Nova"/>
                <a:sym typeface="Proxima Nova"/>
              </a:rPr>
              <a:t>Blood Pressure Centiles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328766" y="1826233"/>
            <a:ext cx="1353000" cy="2427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8E1F4"/>
                </a:solidFill>
                <a:latin typeface="Proxima Nova"/>
                <a:ea typeface="Proxima Nova"/>
                <a:cs typeface="Proxima Nova"/>
                <a:sym typeface="Proxima Nova"/>
              </a:rPr>
              <a:t>TriVox Health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45150" y="1775702"/>
            <a:ext cx="4035049" cy="18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779425" y="2899275"/>
            <a:ext cx="2398200" cy="3672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C8E1F4"/>
                </a:solidFill>
                <a:latin typeface="Proxima Nova"/>
                <a:ea typeface="Proxima Nova"/>
                <a:cs typeface="Proxima Nova"/>
                <a:sym typeface="Proxima Nova"/>
              </a:rPr>
              <a:t>Dose Range Check (DRC)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6991" y="673650"/>
            <a:ext cx="2137200" cy="1839698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5" name="Shape 1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8435" y="76200"/>
            <a:ext cx="1252714" cy="31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